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9" r:id="rId3"/>
    <p:sldId id="272" r:id="rId4"/>
    <p:sldId id="271" r:id="rId5"/>
    <p:sldId id="273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0821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545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288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2108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04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508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4642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415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440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330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45778-13FC-41C3-A961-E0A0B116032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850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5778-13FC-41C3-A961-E0A0B116032A}" type="datetimeFigureOut">
              <a:rPr lang="pt-BR" smtClean="0"/>
              <a:t>25/09/2023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390CA-6C41-4CF7-9672-28203E9EAD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533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>
            <a:normAutofit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3600" dirty="0" smtClean="0"/>
              <a:t>O 5´s é uma das metodologias do Lean Manufactoring e do sistema Toyota de Produção. A ferramenta foi </a:t>
            </a:r>
            <a:r>
              <a:rPr lang="pt-BR" sz="3600" dirty="0"/>
              <a:t>criada no Japão após a segunda guerra </a:t>
            </a:r>
            <a:r>
              <a:rPr lang="pt-BR" sz="3600" dirty="0" smtClean="0"/>
              <a:t>mundial e tem como pilares </a:t>
            </a:r>
            <a:r>
              <a:rPr lang="pt-BR" sz="3600" dirty="0"/>
              <a:t>5 palavras japonesas que começam com a letra S, Seire, Seiso, Seiton, Seiketsu e </a:t>
            </a:r>
            <a:r>
              <a:rPr lang="pt-BR" sz="3600" dirty="0" smtClean="0"/>
              <a:t>Shitsuke</a:t>
            </a:r>
            <a:r>
              <a:rPr lang="pt-BR" sz="3600" dirty="0"/>
              <a:t>. 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13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5</a:t>
            </a:r>
            <a:r>
              <a:rPr lang="pt-BR" sz="9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S</a:t>
            </a:r>
            <a:r>
              <a:rPr lang="pt-BR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3200" b="1" dirty="0" smtClean="0">
                <a:latin typeface="Arial Black" panose="020B0A04020102020204" pitchFamily="34" charset="0"/>
              </a:rPr>
              <a:t>e suas vantagens</a:t>
            </a: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02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Instrutor</a:t>
            </a:r>
            <a:r>
              <a:rPr lang="pt-BR" sz="8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3600" b="1" dirty="0" smtClean="0">
                <a:latin typeface="Arial Black" panose="020B0A04020102020204" pitchFamily="34" charset="0"/>
              </a:rPr>
              <a:t>do curso 5s</a:t>
            </a:r>
          </a:p>
          <a:p>
            <a:pPr marL="0" indent="0">
              <a:buNone/>
            </a:pPr>
            <a:r>
              <a:rPr lang="pt-BR" sz="3600" b="1" dirty="0" smtClean="0">
                <a:latin typeface="Arial Black" panose="020B0A04020102020204" pitchFamily="34" charset="0"/>
              </a:rPr>
              <a:t>CLOVIS DE SOUZA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Graduado em engenharia de produção com especializações na área de qualidade e gestão de pessoas.</a:t>
            </a:r>
            <a:endParaRPr lang="pt-B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Diretor da </a:t>
            </a:r>
            <a:r>
              <a:rPr lang="pt-BR" sz="1800" dirty="0" err="1" smtClean="0"/>
              <a:t>CSQuality</a:t>
            </a:r>
            <a:r>
              <a:rPr lang="pt-BR" sz="1800" dirty="0" smtClean="0"/>
              <a:t> e com portfólio de grandes resultados em diversos segmentos de atuação, tal como automotivo, saúde. </a:t>
            </a: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3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7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Informações </a:t>
            </a:r>
            <a:r>
              <a:rPr lang="pt-BR" sz="3200" b="1" dirty="0">
                <a:latin typeface="Arial Black" panose="020B0A04020102020204" pitchFamily="34" charset="0"/>
              </a:rPr>
              <a:t>do </a:t>
            </a:r>
            <a:r>
              <a:rPr lang="pt-BR" sz="3200" b="1" dirty="0" smtClean="0">
                <a:latin typeface="Arial Black" panose="020B0A04020102020204" pitchFamily="34" charset="0"/>
              </a:rPr>
              <a:t>curso</a:t>
            </a:r>
            <a:r>
              <a:rPr lang="pt-BR" sz="80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3200" b="1" dirty="0" smtClean="0">
                <a:latin typeface="Arial Black" panose="020B0A04020102020204" pitchFamily="34" charset="0"/>
              </a:rPr>
              <a:t>5s</a:t>
            </a:r>
            <a:endParaRPr lang="pt-BR" sz="3200" b="1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b="1" dirty="0" smtClean="0">
                <a:latin typeface="Arial Black" panose="020B0A04020102020204" pitchFamily="34" charset="0"/>
              </a:rPr>
              <a:t>Objetivo do curso</a:t>
            </a:r>
            <a:endParaRPr lang="pt-BR" sz="1800" b="1" dirty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pt-BR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Definir o que é a metodologia;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Demonstrar a origem e benefícios  do 5s;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sz="1800" dirty="0" smtClean="0"/>
              <a:t>Explanar de forma sintetizada cada senso;</a:t>
            </a:r>
            <a:endParaRPr lang="pt-BR" sz="1800" dirty="0"/>
          </a:p>
          <a:p>
            <a:pPr marL="0" lvl="0" indent="0" hangingPunct="0">
              <a:buNone/>
            </a:pP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715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Público</a:t>
            </a:r>
            <a:r>
              <a:rPr lang="pt-BR" sz="88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pt-BR" sz="3600" b="1" dirty="0" smtClean="0">
                <a:latin typeface="Arial Black" panose="020B0A04020102020204" pitchFamily="34" charset="0"/>
              </a:rPr>
              <a:t>alvo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1800" dirty="0" smtClean="0"/>
              <a:t>Gerentes;</a:t>
            </a:r>
          </a:p>
          <a:p>
            <a:pPr marL="0" indent="0">
              <a:buNone/>
            </a:pPr>
            <a:r>
              <a:rPr lang="pt-BR" sz="1800" dirty="0" smtClean="0"/>
              <a:t>Líderes;</a:t>
            </a:r>
          </a:p>
          <a:p>
            <a:pPr marL="0" indent="0">
              <a:buNone/>
            </a:pPr>
            <a:r>
              <a:rPr lang="pt-BR" sz="1800" dirty="0" smtClean="0"/>
              <a:t>Operadores;</a:t>
            </a:r>
          </a:p>
          <a:p>
            <a:pPr marL="0" indent="0">
              <a:buNone/>
            </a:pPr>
            <a:r>
              <a:rPr lang="pt-BR" sz="1800" dirty="0" smtClean="0"/>
              <a:t>Auditores;.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lvl="0" hangingPunct="0">
              <a:buFont typeface="Wingdings" panose="05000000000000000000" pitchFamily="2" charset="2"/>
              <a:buChar char="§"/>
            </a:pP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5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6858000"/>
          </a:xfrm>
          <a:solidFill>
            <a:schemeClr val="tx1">
              <a:lumMod val="65000"/>
              <a:lumOff val="35000"/>
            </a:schemeClr>
          </a:solidFill>
        </p:spPr>
        <p:txBody>
          <a:bodyPr/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9100" y="714277"/>
            <a:ext cx="10515600" cy="60004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80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Carga </a:t>
            </a:r>
            <a:r>
              <a:rPr lang="pt-BR" sz="3600" b="1" dirty="0" smtClean="0">
                <a:latin typeface="Arial Black" panose="020B0A04020102020204" pitchFamily="34" charset="0"/>
              </a:rPr>
              <a:t>horária</a:t>
            </a:r>
          </a:p>
          <a:p>
            <a:pPr marL="0" indent="0">
              <a:buNone/>
            </a:pPr>
            <a:endParaRPr lang="pt-BR" sz="36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r>
              <a:rPr lang="pt-BR" sz="1800" dirty="0" smtClean="0"/>
              <a:t>5 horas.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/>
          </a:p>
          <a:p>
            <a:pPr lvl="0" hangingPunct="0">
              <a:buFont typeface="Wingdings" panose="05000000000000000000" pitchFamily="2" charset="2"/>
              <a:buChar char="§"/>
            </a:pPr>
            <a:endParaRPr lang="pt-BR" sz="1800" b="1" dirty="0"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3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0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5443</TotalTime>
  <Words>92</Words>
  <Application>Microsoft Office PowerPoint</Application>
  <PresentationFormat>Widescreen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Calibri</vt:lpstr>
      <vt:lpstr>Calibri Light</vt:lpstr>
      <vt:lpstr>Wingdings</vt:lpstr>
      <vt:lpstr>Tema do Office</vt:lpstr>
      <vt:lpstr>    O 5´s é uma das metodologias do Lean Manufactoring e do sistema Toyota de Produção. A ferramenta foi criada no Japão após a segunda guerra mundial e tem como pilares 5 palavras japonesas que começam com a letra S, Seire, Seiso, Seiton, Seiketsu e Shitsuke.  </vt:lpstr>
      <vt:lpstr>  </vt:lpstr>
      <vt:lpstr>  </vt:lpstr>
      <vt:lpstr>  </vt:lpstr>
      <vt:lpstr>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WIN10</dc:creator>
  <cp:lastModifiedBy>WIN10</cp:lastModifiedBy>
  <cp:revision>116</cp:revision>
  <dcterms:created xsi:type="dcterms:W3CDTF">2023-02-12T13:06:32Z</dcterms:created>
  <dcterms:modified xsi:type="dcterms:W3CDTF">2023-09-26T00:03:41Z</dcterms:modified>
</cp:coreProperties>
</file>