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8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0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778-13FC-41C3-A961-E0A0B116032A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3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/>
              <a:t>As ferramentas da qualidade são um conjunto de técnicas, métodos e instrumentos utilizados pelas organizações para melhorar a qualidade de seus produtos, processos e serviços. Elas ajudam na identificação, análise e solução de problemas, bem como na tomada de decisões baseadas em dados. Algumas das ferramentas da qualidade mais conhecidas incluem o Diagrama de Ishikawa (ou Diagrama de Espinha de Peixe), o Diagrama de Pareto, a Folha de Verificação, o Histograma, a Carta de Controle, entre outras. Essas ferramentas auxiliam na melhoria contínua e na busca pela excelência em qualidade.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>
                <a:latin typeface="Arial Black" panose="020B0A04020102020204" pitchFamily="34" charset="0"/>
              </a:rPr>
              <a:t>INTRODUÇÃO AS </a:t>
            </a: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FERRAMENTAS </a:t>
            </a: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DA </a:t>
            </a: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QUALIDADE</a:t>
            </a:r>
            <a:endParaRPr lang="pt-B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Instrutor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2400" b="1" dirty="0" smtClean="0">
                <a:latin typeface="Arial Black" panose="020B0A04020102020204" pitchFamily="34" charset="0"/>
              </a:rPr>
              <a:t>INTRODUÇÃO AS FERRAMENTAS DA QUALIDADE</a:t>
            </a:r>
            <a:endParaRPr lang="pt-BR" sz="24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Arial Black" panose="020B0A04020102020204" pitchFamily="34" charset="0"/>
              </a:rPr>
              <a:t>CLOVIS DE SOUZA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Graduado em engenharia de produção com especializações na área de qualidade e gestão de pessoas.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Diretor da CSQuality e com portfólio de grandes resultados em diversos segmentos de atuação, tal como automotivo, saúde. </a:t>
            </a: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>
                <a:latin typeface="Arial Black" panose="020B0A04020102020204" pitchFamily="34" charset="0"/>
              </a:rPr>
              <a:t>INTRODUÇÃO AS </a:t>
            </a:r>
            <a:r>
              <a:rPr lang="pt-BR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FERRAMENTAS DA </a:t>
            </a:r>
            <a:r>
              <a:rPr lang="pt-BR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QUALIDADE </a:t>
            </a:r>
            <a:endParaRPr lang="pt-BR" sz="66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b="1" dirty="0" smtClean="0">
                <a:latin typeface="Arial Black" panose="020B0A04020102020204" pitchFamily="34" charset="0"/>
              </a:rPr>
              <a:t>Objetivos </a:t>
            </a:r>
            <a:r>
              <a:rPr lang="pt-BR" sz="1800" b="1" dirty="0" smtClean="0">
                <a:latin typeface="Arial Black" panose="020B0A04020102020204" pitchFamily="34" charset="0"/>
              </a:rPr>
              <a:t>do </a:t>
            </a:r>
            <a:r>
              <a:rPr lang="pt-BR" sz="1800" b="1" dirty="0" smtClean="0">
                <a:latin typeface="Arial Black" panose="020B0A04020102020204" pitchFamily="34" charset="0"/>
              </a:rPr>
              <a:t>curso é demonstrar os tópicos abaixo:</a:t>
            </a: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Introdução às Ferramentas da Qualidade;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Histograma e Diagrama de Pareto;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Diagrama de Causa e Efeito (Ishikawa) e Diagrama de Dispersão;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Cartas de Controle e Fluxograma;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Folha de verificação e Diagrama de Estratificação.</a:t>
            </a: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Público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alvo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Gerentes;</a:t>
            </a:r>
          </a:p>
          <a:p>
            <a:pPr marL="0" indent="0">
              <a:buNone/>
            </a:pPr>
            <a:r>
              <a:rPr lang="pt-BR" sz="1800" dirty="0" smtClean="0"/>
              <a:t>Líderes;</a:t>
            </a:r>
          </a:p>
          <a:p>
            <a:pPr marL="0" indent="0">
              <a:buNone/>
            </a:pPr>
            <a:r>
              <a:rPr lang="pt-BR" sz="1800" dirty="0" smtClean="0"/>
              <a:t>Operadores;</a:t>
            </a:r>
          </a:p>
          <a:p>
            <a:pPr marL="0" indent="0">
              <a:buNone/>
            </a:pPr>
            <a:r>
              <a:rPr lang="pt-BR" sz="1800" dirty="0" smtClean="0"/>
              <a:t>Auditores;.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Carga </a:t>
            </a:r>
            <a:r>
              <a:rPr lang="pt-BR" sz="3600" b="1" dirty="0" smtClean="0">
                <a:latin typeface="Arial Black" panose="020B0A04020102020204" pitchFamily="34" charset="0"/>
              </a:rPr>
              <a:t>horária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5 horas.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5793</TotalTime>
  <Words>119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Tema do Office</vt:lpstr>
      <vt:lpstr>    As ferramentas da qualidade são um conjunto de técnicas, métodos e instrumentos utilizados pelas organizações para melhorar a qualidade de seus produtos, processos e serviços. Elas ajudam na identificação, análise e solução de problemas, bem como na tomada de decisões baseadas em dados. Algumas das ferramentas da qualidade mais conhecidas incluem o Diagrama de Ishikawa (ou Diagrama de Espinha de Peixe), o Diagrama de Pareto, a Folha de Verificação, o Histograma, a Carta de Controle, entre outras. Essas ferramentas auxiliam na melhoria contínua e na busca pela excelência em qualidade.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WIN10</dc:creator>
  <cp:lastModifiedBy>WIN10</cp:lastModifiedBy>
  <cp:revision>140</cp:revision>
  <dcterms:created xsi:type="dcterms:W3CDTF">2023-02-12T13:06:32Z</dcterms:created>
  <dcterms:modified xsi:type="dcterms:W3CDTF">2023-09-29T22:38:12Z</dcterms:modified>
</cp:coreProperties>
</file>