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9" r:id="rId3"/>
    <p:sldId id="272" r:id="rId4"/>
    <p:sldId id="271" r:id="rId5"/>
    <p:sldId id="273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68" d="100"/>
          <a:sy n="68" d="100"/>
        </p:scale>
        <p:origin x="9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08/10/2023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0821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08/10/2023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5455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08/10/2023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0288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08/10/2023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2108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08/10/2023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5045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08/10/2023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508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08/10/2023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4642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08/10/2023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4153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08/10/2023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4404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08/10/2023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3330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08/10/2023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8506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45778-13FC-41C3-A961-E0A0B116032A}" type="datetimeFigureOut">
              <a:rPr lang="pt-BR" smtClean="0"/>
              <a:t>08/10/2023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5339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  <a:noFill/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sz="3600" dirty="0"/>
              <a:t>O </a:t>
            </a:r>
            <a:r>
              <a:rPr lang="pt-BR" sz="3600" dirty="0" smtClean="0"/>
              <a:t>treinamento </a:t>
            </a:r>
            <a:r>
              <a:rPr lang="pt-BR" sz="3600" dirty="0"/>
              <a:t>de formação de auditores ISO 9001 tem como objetivo primordial o desenvolvimento de competências essenciais que permitam aos participantes aprofundar suas habilidades na avaliação e verificação da conformidade de sistemas de gestão da qualidade em relação aos critérios delineados na norma internacional ISO 9001. Além disso, busca capacitá-los a desempenhar as responsabilidades inerentes à função de auditor ISO 9001 de maneira eficaz e profissional. Esse treinamento é fundamental para assegurar que os auditores possuam o conhecimento técnico e prático necessário para conduzir </a:t>
            </a:r>
            <a:r>
              <a:rPr lang="pt-BR" sz="3600" dirty="0" smtClean="0"/>
              <a:t>auditorias.</a:t>
            </a:r>
            <a:endParaRPr lang="pt-BR" sz="31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9100" y="71427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FORMAÇÃO DE AUDITOR INTERNO ISO 9001:2015</a:t>
            </a:r>
            <a:endParaRPr lang="pt-BR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02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  <a:noFill/>
        </p:spPr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9100" y="714277"/>
            <a:ext cx="10515600" cy="6000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8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Instrutor</a:t>
            </a:r>
            <a:r>
              <a:rPr lang="pt-BR" sz="8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pt-BR" sz="2400" b="1" dirty="0" smtClean="0">
                <a:latin typeface="Arial Black" panose="020B0A04020102020204" pitchFamily="34" charset="0"/>
              </a:rPr>
              <a:t>FORMAÇÃO DE AUDITOR ISO 9001:2015</a:t>
            </a:r>
            <a:endParaRPr lang="pt-BR" sz="24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pt-BR" sz="3600" b="1" dirty="0" smtClean="0">
                <a:latin typeface="Arial Black" panose="020B0A04020102020204" pitchFamily="34" charset="0"/>
              </a:rPr>
              <a:t>CLOVIS DE SOUZA</a:t>
            </a:r>
          </a:p>
          <a:p>
            <a:pPr marL="0" indent="0">
              <a:buNone/>
            </a:pPr>
            <a:endParaRPr lang="pt-BR" sz="36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pt-BR" sz="3600" b="1" dirty="0"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BR" sz="1800" dirty="0" smtClean="0"/>
              <a:t>Graduado em engenharia de produção com especializações na área de qualidade e gestão de pessoas.</a:t>
            </a:r>
            <a:endParaRPr lang="pt-BR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pt-BR" sz="1800" dirty="0" smtClean="0"/>
              <a:t>Diretor da CSQuality e com portfólio de grandes resultados em diversos segmentos de atuação, tal como automotivo, saúde. </a:t>
            </a:r>
            <a:endParaRPr lang="pt-BR" sz="1800" dirty="0"/>
          </a:p>
          <a:p>
            <a:pPr marL="0" indent="0">
              <a:buNone/>
            </a:pPr>
            <a:endParaRPr lang="pt-BR" sz="32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349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  <a:noFill/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/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>
                <a:solidFill>
                  <a:schemeClr val="bg1"/>
                </a:solidFill>
              </a:rPr>
              <a:t/>
            </a:r>
            <a:br>
              <a:rPr lang="pt-BR" dirty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9100" y="714277"/>
            <a:ext cx="10515600" cy="6000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66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AUDITOR ISO </a:t>
            </a:r>
            <a:r>
              <a:rPr lang="pt-BR" sz="3200" b="1" dirty="0" smtClean="0">
                <a:latin typeface="Arial Black" panose="020B0A04020102020204" pitchFamily="34" charset="0"/>
              </a:rPr>
              <a:t>9001:2015</a:t>
            </a:r>
            <a:endParaRPr lang="pt-BR" sz="3200" b="1" dirty="0"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BR" sz="1800" b="1" dirty="0" smtClean="0">
                <a:latin typeface="Arial Black" panose="020B0A04020102020204" pitchFamily="34" charset="0"/>
              </a:rPr>
              <a:t>Objetivos do curso é capacitar para:</a:t>
            </a:r>
            <a:endParaRPr lang="pt-BR" sz="18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pt-BR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pt-BR" sz="1800" dirty="0" smtClean="0"/>
              <a:t>Interpretar a norma ISO 9001:2015;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1800" dirty="0" smtClean="0"/>
              <a:t>Realizar as atividade de responsabilidade do auditor, tais como?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1800" dirty="0" smtClean="0"/>
              <a:t>A) Planejar a auditoria ISO 9001:2015;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1800" dirty="0" smtClean="0"/>
              <a:t>B) Executar auditorias baseado na norma 9001:2015 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1800" dirty="0" smtClean="0"/>
              <a:t>C) Avaliar o sistema de gestão em conformidade com a norma ISO 9001:2015;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1800" dirty="0" smtClean="0"/>
              <a:t>D) Elaborar o relatório de auditoria;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1800" dirty="0" smtClean="0"/>
              <a:t>E) Acompanhamento e verificações;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1800" dirty="0" smtClean="0"/>
              <a:t>F) Manutenção da competência do auditor; 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1800" dirty="0"/>
              <a:t>H</a:t>
            </a:r>
            <a:r>
              <a:rPr lang="pt-BR" sz="1800" dirty="0" smtClean="0"/>
              <a:t>abilidades </a:t>
            </a:r>
            <a:r>
              <a:rPr lang="pt-BR" sz="1800" dirty="0"/>
              <a:t>e comportamentos do auditor</a:t>
            </a:r>
            <a:r>
              <a:rPr lang="pt-BR" sz="1800" dirty="0" smtClean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1800" dirty="0" smtClean="0"/>
              <a:t>Exercícios e estudo de caso.</a:t>
            </a:r>
            <a:endParaRPr lang="pt-BR" sz="1800" dirty="0"/>
          </a:p>
          <a:p>
            <a:pPr>
              <a:buFont typeface="Wingdings" panose="05000000000000000000" pitchFamily="2" charset="2"/>
              <a:buChar char="§"/>
            </a:pPr>
            <a:endParaRPr lang="pt-BR" sz="32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1509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  <a:noFill/>
        </p:spPr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9100" y="714277"/>
            <a:ext cx="10515600" cy="6000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8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Público</a:t>
            </a:r>
            <a:r>
              <a:rPr lang="pt-BR" sz="8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pt-BR" sz="3600" b="1" dirty="0" smtClean="0">
                <a:latin typeface="Arial Black" panose="020B0A04020102020204" pitchFamily="34" charset="0"/>
              </a:rPr>
              <a:t>alvo</a:t>
            </a:r>
          </a:p>
          <a:p>
            <a:pPr marL="0" indent="0">
              <a:buNone/>
            </a:pPr>
            <a:endParaRPr lang="pt-BR" sz="36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pt-BR" sz="1800" dirty="0" smtClean="0"/>
              <a:t>Gerentes;</a:t>
            </a:r>
          </a:p>
          <a:p>
            <a:pPr marL="0" indent="0">
              <a:buNone/>
            </a:pPr>
            <a:r>
              <a:rPr lang="pt-BR" sz="1800" dirty="0" smtClean="0"/>
              <a:t>Líderes;</a:t>
            </a:r>
          </a:p>
          <a:p>
            <a:pPr marL="0" indent="0">
              <a:buNone/>
            </a:pPr>
            <a:r>
              <a:rPr lang="pt-BR" sz="1800" dirty="0" smtClean="0"/>
              <a:t>Operadores;</a:t>
            </a:r>
          </a:p>
          <a:p>
            <a:pPr marL="0" indent="0">
              <a:buNone/>
            </a:pPr>
            <a:r>
              <a:rPr lang="pt-BR" sz="1800" dirty="0" smtClean="0"/>
              <a:t>Auditores;</a:t>
            </a:r>
          </a:p>
          <a:p>
            <a:pPr marL="0" indent="0">
              <a:buNone/>
            </a:pPr>
            <a:r>
              <a:rPr lang="pt-BR" sz="1800" dirty="0" smtClean="0"/>
              <a:t>Trainees.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/>
          </a:p>
          <a:p>
            <a:pPr lvl="0" hangingPunct="0">
              <a:buFont typeface="Wingdings" panose="05000000000000000000" pitchFamily="2" charset="2"/>
              <a:buChar char="§"/>
            </a:pPr>
            <a:endParaRPr lang="pt-BR" sz="18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32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65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  <a:noFill/>
        </p:spPr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9100" y="714277"/>
            <a:ext cx="10515600" cy="6000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8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Carga </a:t>
            </a:r>
            <a:r>
              <a:rPr lang="pt-BR" sz="3600" b="1" dirty="0" smtClean="0">
                <a:latin typeface="Arial Black" panose="020B0A04020102020204" pitchFamily="34" charset="0"/>
              </a:rPr>
              <a:t>horária</a:t>
            </a:r>
          </a:p>
          <a:p>
            <a:pPr marL="0" indent="0">
              <a:buNone/>
            </a:pPr>
            <a:endParaRPr lang="pt-BR" sz="36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pt-BR" sz="1800" dirty="0" smtClean="0"/>
              <a:t>24 horas.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/>
          </a:p>
          <a:p>
            <a:pPr lvl="0" hangingPunct="0">
              <a:buFont typeface="Wingdings" panose="05000000000000000000" pitchFamily="2" charset="2"/>
              <a:buChar char="§"/>
            </a:pPr>
            <a:endParaRPr lang="pt-BR" sz="18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32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00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5871</TotalTime>
  <Words>162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Wingdings</vt:lpstr>
      <vt:lpstr>Tema do Office</vt:lpstr>
      <vt:lpstr>    O treinamento de formação de auditores ISO 9001 tem como objetivo primordial o desenvolvimento de competências essenciais que permitam aos participantes aprofundar suas habilidades na avaliação e verificação da conformidade de sistemas de gestão da qualidade em relação aos critérios delineados na norma internacional ISO 9001. Além disso, busca capacitá-los a desempenhar as responsabilidades inerentes à função de auditor ISO 9001 de maneira eficaz e profissional. Esse treinamento é fundamental para assegurar que os auditores possuam o conhecimento técnico e prático necessário para conduzir auditorias.</vt:lpstr>
      <vt:lpstr>  </vt:lpstr>
      <vt:lpstr>  </vt:lpstr>
      <vt:lpstr>  </vt:lpstr>
      <vt:lpstr>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WIN10</dc:creator>
  <cp:lastModifiedBy>WIN10</cp:lastModifiedBy>
  <cp:revision>151</cp:revision>
  <dcterms:created xsi:type="dcterms:W3CDTF">2023-02-12T13:06:32Z</dcterms:created>
  <dcterms:modified xsi:type="dcterms:W3CDTF">2023-10-08T16:19:02Z</dcterms:modified>
</cp:coreProperties>
</file>