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72" r:id="rId4"/>
    <p:sldId id="271" r:id="rId5"/>
    <p:sldId id="273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82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545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28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10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04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08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464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15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40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333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50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5778-13FC-41C3-A961-E0A0B116032A}" type="datetimeFigureOut">
              <a:rPr lang="pt-BR" smtClean="0"/>
              <a:t>27/09/2023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33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Este curso visa alcançar organizações que desejam demonstrar sua capacidade para prover consistentemente produtos e serviços e que atendam aos requisitos e desejam aumentar a satisfação dos clientes por meio da gestão </a:t>
            </a:r>
            <a:r>
              <a:rPr lang="pt-BR" smtClean="0"/>
              <a:t>de qualidade.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GESTÃO DE QUALIDADE </a:t>
            </a:r>
            <a:r>
              <a:rPr lang="pt-BR" sz="3600" b="1" dirty="0" smtClean="0">
                <a:latin typeface="Arial Black" panose="020B0A04020102020204" pitchFamily="34" charset="0"/>
              </a:rPr>
              <a:t>FUNDAMENTOS</a:t>
            </a:r>
            <a:endParaRPr lang="pt-BR" sz="36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02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600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8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Instrutor</a:t>
            </a:r>
            <a:r>
              <a:rPr lang="pt-BR" sz="8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t-BR" sz="2400" b="1" dirty="0">
                <a:latin typeface="Arial Black" panose="020B0A04020102020204" pitchFamily="34" charset="0"/>
              </a:rPr>
              <a:t>GESTÃO DE QUALIDADE FUNDAMENTOS</a:t>
            </a:r>
          </a:p>
          <a:p>
            <a:pPr marL="0" indent="0">
              <a:buNone/>
            </a:pPr>
            <a:r>
              <a:rPr lang="pt-BR" sz="3600" b="1" dirty="0" smtClean="0">
                <a:latin typeface="Arial Black" panose="020B0A04020102020204" pitchFamily="34" charset="0"/>
              </a:rPr>
              <a:t>CLOVIS DE SOUZA</a:t>
            </a:r>
          </a:p>
          <a:p>
            <a:pPr marL="0" indent="0">
              <a:buNone/>
            </a:pPr>
            <a:endParaRPr lang="pt-BR" sz="36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sz="3600" b="1" dirty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Graduado em engenharia de produção com especializações na área de qualidade e gestão de pessoas.</a:t>
            </a:r>
            <a:endParaRPr lang="pt-BR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Diretor da CSQuality e com portfólio de grandes resultados em diversos segmentos de atuação, tal como automotivo, saúde. </a:t>
            </a:r>
            <a:endParaRPr lang="pt-BR" sz="1800" dirty="0"/>
          </a:p>
          <a:p>
            <a:pPr marL="0" indent="0">
              <a:buNone/>
            </a:pPr>
            <a:endParaRPr lang="pt-BR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4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600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6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GESTÃO DE QUALIDADE </a:t>
            </a:r>
            <a:r>
              <a:rPr lang="pt-BR" sz="3200" b="1" dirty="0" smtClean="0">
                <a:latin typeface="Arial Black" panose="020B0A04020102020204" pitchFamily="34" charset="0"/>
              </a:rPr>
              <a:t>(FUNDAMENTOS)</a:t>
            </a:r>
            <a:endParaRPr lang="pt-BR" sz="3200" b="1" dirty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b="1" dirty="0" smtClean="0">
                <a:latin typeface="Arial Black" panose="020B0A04020102020204" pitchFamily="34" charset="0"/>
              </a:rPr>
              <a:t>Objetivos do curso</a:t>
            </a:r>
            <a:endParaRPr lang="pt-BR" sz="1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Foco no cliente;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Liderança;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Engajamento das pessoas;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Abordagem de processo;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Melhoria;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Tomada de decisão baseada em evidência;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Gestão </a:t>
            </a:r>
            <a:r>
              <a:rPr lang="pt-BR" sz="1800" smtClean="0"/>
              <a:t>de relacionamento.</a:t>
            </a: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15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600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8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Público</a:t>
            </a:r>
            <a:r>
              <a:rPr lang="pt-BR" sz="8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t-BR" sz="3600" b="1" dirty="0" smtClean="0">
                <a:latin typeface="Arial Black" panose="020B0A04020102020204" pitchFamily="34" charset="0"/>
              </a:rPr>
              <a:t>alvo</a:t>
            </a:r>
          </a:p>
          <a:p>
            <a:pPr marL="0" indent="0">
              <a:buNone/>
            </a:pPr>
            <a:endParaRPr lang="pt-BR" sz="36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t-BR" sz="1800" dirty="0" smtClean="0"/>
              <a:t>Gerentes;</a:t>
            </a:r>
          </a:p>
          <a:p>
            <a:pPr marL="0" indent="0">
              <a:buNone/>
            </a:pPr>
            <a:r>
              <a:rPr lang="pt-BR" sz="1800" dirty="0" smtClean="0"/>
              <a:t>Líderes;</a:t>
            </a:r>
          </a:p>
          <a:p>
            <a:pPr marL="0" indent="0">
              <a:buNone/>
            </a:pPr>
            <a:r>
              <a:rPr lang="pt-BR" sz="1800" dirty="0" smtClean="0"/>
              <a:t>Operadores;</a:t>
            </a:r>
          </a:p>
          <a:p>
            <a:pPr marL="0" indent="0">
              <a:buNone/>
            </a:pPr>
            <a:r>
              <a:rPr lang="pt-BR" sz="1800" dirty="0" smtClean="0"/>
              <a:t>Auditores;.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lvl="0" hangingPunct="0">
              <a:buFont typeface="Wingdings" panose="05000000000000000000" pitchFamily="2" charset="2"/>
              <a:buChar char="§"/>
            </a:pPr>
            <a:endParaRPr lang="pt-BR" sz="1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600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8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Carga </a:t>
            </a:r>
            <a:r>
              <a:rPr lang="pt-BR" sz="3600" b="1" dirty="0" smtClean="0">
                <a:latin typeface="Arial Black" panose="020B0A04020102020204" pitchFamily="34" charset="0"/>
              </a:rPr>
              <a:t>horária</a:t>
            </a:r>
          </a:p>
          <a:p>
            <a:pPr marL="0" indent="0">
              <a:buNone/>
            </a:pPr>
            <a:endParaRPr lang="pt-BR" sz="36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t-BR" sz="1800" dirty="0" smtClean="0"/>
              <a:t>5 horas.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lvl="0" hangingPunct="0">
              <a:buFont typeface="Wingdings" panose="05000000000000000000" pitchFamily="2" charset="2"/>
              <a:buChar char="§"/>
            </a:pPr>
            <a:endParaRPr lang="pt-BR" sz="1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0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5755</TotalTime>
  <Words>100</Words>
  <Application>Microsoft Office PowerPoint</Application>
  <PresentationFormat>Widescreen</PresentationFormat>
  <Paragraphs>37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Wingdings</vt:lpstr>
      <vt:lpstr>Tema do Office</vt:lpstr>
      <vt:lpstr>    Este curso visa alcançar organizações que desejam demonstrar sua capacidade para prover consistentemente produtos e serviços e que atendam aos requisitos e desejam aumentar a satisfação dos clientes por meio da gestão de qualidade. </vt:lpstr>
      <vt:lpstr>  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WIN10</dc:creator>
  <cp:lastModifiedBy>WIN10</cp:lastModifiedBy>
  <cp:revision>132</cp:revision>
  <dcterms:created xsi:type="dcterms:W3CDTF">2023-02-12T13:06:32Z</dcterms:created>
  <dcterms:modified xsi:type="dcterms:W3CDTF">2023-09-27T23:42:39Z</dcterms:modified>
</cp:coreProperties>
</file>