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8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0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3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</a:t>
            </a:r>
            <a:r>
              <a:rPr lang="pt-BR" dirty="0" smtClean="0"/>
              <a:t>s </a:t>
            </a:r>
            <a:r>
              <a:rPr lang="pt-BR" dirty="0"/>
              <a:t>p</a:t>
            </a:r>
            <a:r>
              <a:rPr lang="pt-BR" dirty="0" smtClean="0"/>
              <a:t>rocessos </a:t>
            </a:r>
            <a:r>
              <a:rPr lang="pt-BR" dirty="0"/>
              <a:t>industriais referem-se a uma série de etapas </a:t>
            </a:r>
            <a:r>
              <a:rPr lang="pt-BR" dirty="0" smtClean="0"/>
              <a:t>organizadas </a:t>
            </a:r>
            <a:r>
              <a:rPr lang="pt-BR" dirty="0"/>
              <a:t>que ocorrem em uma instalação industrial para transformar matérias-primas, componentes ou recursos em produtos finais ou intermediários.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GESTÃO DE PROCESSOS INDUSTRIAIS  </a:t>
            </a:r>
            <a:r>
              <a:rPr lang="pt-BR" sz="105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>
                <a:latin typeface="Arial Black" panose="020B0A040201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834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Instrutor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>
                <a:latin typeface="Arial Black" panose="020B0A04020102020204" pitchFamily="34" charset="0"/>
              </a:rPr>
              <a:t>G</a:t>
            </a:r>
            <a:r>
              <a:rPr lang="pt-BR" sz="3600" b="1" dirty="0" smtClean="0">
                <a:latin typeface="Arial Black" panose="020B0A04020102020204" pitchFamily="34" charset="0"/>
              </a:rPr>
              <a:t>estão de processos industriais (introdução)</a:t>
            </a:r>
            <a:endParaRPr lang="pt-BR" sz="3600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Arial Black" panose="020B0A04020102020204" pitchFamily="34" charset="0"/>
              </a:rPr>
              <a:t>CLOVIS DE SOUZA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Graduado em engenharia de produção com especializações na área de qualidade e gestão de pessoas.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Diretor da CSQuality e com portfólio de grandes resultados em diversos segmentos de atuação, tal como automotivo, saúde. </a:t>
            </a: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Informações </a:t>
            </a:r>
            <a:r>
              <a:rPr lang="pt-BR" sz="3200" b="1" dirty="0">
                <a:latin typeface="Arial Black" panose="020B0A04020102020204" pitchFamily="34" charset="0"/>
              </a:rPr>
              <a:t>do </a:t>
            </a:r>
            <a:r>
              <a:rPr lang="pt-BR" sz="3200" b="1" dirty="0" smtClean="0">
                <a:latin typeface="Arial Black" panose="020B0A04020102020204" pitchFamily="34" charset="0"/>
              </a:rPr>
              <a:t>curso</a:t>
            </a:r>
            <a:r>
              <a:rPr lang="pt-BR" sz="8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200" b="1" dirty="0">
                <a:latin typeface="Arial Black" panose="020B0A04020102020204" pitchFamily="34" charset="0"/>
              </a:rPr>
              <a:t>gestão de processos industriais (</a:t>
            </a:r>
            <a:r>
              <a:rPr lang="pt-BR" sz="3200" b="1" dirty="0" smtClean="0">
                <a:latin typeface="Arial Black" panose="020B0A04020102020204" pitchFamily="34" charset="0"/>
              </a:rPr>
              <a:t>Introdução)</a:t>
            </a:r>
            <a:endParaRPr lang="pt-BR" sz="32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b="1" dirty="0" smtClean="0">
                <a:latin typeface="Arial Black" panose="020B0A04020102020204" pitchFamily="34" charset="0"/>
              </a:rPr>
              <a:t>Objetivo do curso</a:t>
            </a:r>
            <a:endParaRPr lang="pt-BR" sz="18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Introdução </a:t>
            </a:r>
            <a:r>
              <a:rPr lang="pt-BR" sz="1800" dirty="0"/>
              <a:t>à Gestão de </a:t>
            </a:r>
            <a:r>
              <a:rPr lang="pt-BR" sz="1800" dirty="0" smtClean="0"/>
              <a:t>Processos industriais;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Identificação e Mapeamento de Processos;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Monitoramento </a:t>
            </a:r>
            <a:r>
              <a:rPr lang="pt-BR" sz="1800" dirty="0"/>
              <a:t>e Controle de Processos;</a:t>
            </a:r>
          </a:p>
          <a:p>
            <a:pPr marL="0" lvl="0" indent="0" hangingPunct="0">
              <a:buNone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Público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alvo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Gerentes;</a:t>
            </a:r>
          </a:p>
          <a:p>
            <a:pPr marL="0" indent="0">
              <a:buNone/>
            </a:pPr>
            <a:r>
              <a:rPr lang="pt-BR" sz="1800" dirty="0" smtClean="0"/>
              <a:t>Líderes;</a:t>
            </a:r>
          </a:p>
          <a:p>
            <a:pPr marL="0" indent="0">
              <a:buNone/>
            </a:pPr>
            <a:r>
              <a:rPr lang="pt-BR" sz="1800" dirty="0" smtClean="0"/>
              <a:t>Operadores;</a:t>
            </a:r>
          </a:p>
          <a:p>
            <a:pPr marL="0" indent="0">
              <a:buNone/>
            </a:pPr>
            <a:r>
              <a:rPr lang="pt-BR" sz="1800" dirty="0" smtClean="0"/>
              <a:t>Auditores;.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Carga </a:t>
            </a:r>
            <a:r>
              <a:rPr lang="pt-BR" sz="3600" b="1" dirty="0" smtClean="0">
                <a:latin typeface="Arial Black" panose="020B0A04020102020204" pitchFamily="34" charset="0"/>
              </a:rPr>
              <a:t>horária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5 horas.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100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Tema do Office</vt:lpstr>
      <vt:lpstr>    Os processos industriais referem-se a uma série de etapas organizadas que ocorrem em uma instalação industrial para transformar matérias-primas, componentes ou recursos em produtos finais ou intermediários.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WIN10</dc:creator>
  <cp:lastModifiedBy>WIN10</cp:lastModifiedBy>
  <cp:revision>123</cp:revision>
  <dcterms:created xsi:type="dcterms:W3CDTF">2023-02-12T13:06:32Z</dcterms:created>
  <dcterms:modified xsi:type="dcterms:W3CDTF">2023-09-27T22:41:45Z</dcterms:modified>
</cp:coreProperties>
</file>